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6" r:id="rId3"/>
    <p:sldId id="257" r:id="rId4"/>
    <p:sldId id="262" r:id="rId5"/>
    <p:sldId id="258" r:id="rId6"/>
    <p:sldId id="263" r:id="rId7"/>
    <p:sldId id="264" r:id="rId8"/>
    <p:sldId id="265" r:id="rId9"/>
    <p:sldId id="261" r:id="rId10"/>
    <p:sldId id="259" r:id="rId11"/>
    <p:sldId id="260" r:id="rId12"/>
    <p:sldId id="266" r:id="rId13"/>
    <p:sldId id="267" r:id="rId14"/>
    <p:sldId id="273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Espejos planos.</a:t>
            </a:r>
            <a:endParaRPr lang="es-CL" dirty="0"/>
          </a:p>
        </p:txBody>
      </p:sp>
      <p:pic>
        <p:nvPicPr>
          <p:cNvPr id="9222" name="Picture 6" descr="Resultado de imagen para imagenes de espejos pl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782" y="68262"/>
            <a:ext cx="2857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sultado de imagen para imagenes de espejos pla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64" y="776770"/>
            <a:ext cx="49053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esultado de imagen para imagenes de espejos pl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180" y="2944813"/>
            <a:ext cx="4323101" cy="39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" y="3204409"/>
            <a:ext cx="2788170" cy="30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3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Imágenes entre dos espejos planos paralelos </a:t>
            </a:r>
            <a:endParaRPr lang="es-CL" dirty="0"/>
          </a:p>
        </p:txBody>
      </p:sp>
      <p:pic>
        <p:nvPicPr>
          <p:cNvPr id="1026" name="Picture 2" descr="Resultado de imagen para imágenes entre dos espejos planos paralel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1930400"/>
            <a:ext cx="8709285" cy="481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27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Resultado de imagen para imagen entre dos espejos paralel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82" y="1270000"/>
            <a:ext cx="8105172" cy="53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16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2403" y="219856"/>
            <a:ext cx="8596668" cy="1320800"/>
          </a:xfrm>
        </p:spPr>
        <p:txBody>
          <a:bodyPr/>
          <a:lstStyle/>
          <a:p>
            <a:r>
              <a:rPr lang="es-ES" dirty="0" smtClean="0"/>
              <a:t>Espejos embrujado.</a:t>
            </a:r>
            <a:endParaRPr lang="es-CL" dirty="0"/>
          </a:p>
        </p:txBody>
      </p:sp>
      <p:pic>
        <p:nvPicPr>
          <p:cNvPr id="8194" name="Picture 2" descr="Resultado de imagen para imagen entre dos espejos paralel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13" y="1364105"/>
            <a:ext cx="5668247" cy="549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87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1.-Dos </a:t>
            </a:r>
            <a:r>
              <a:rPr lang="es-ES" dirty="0" smtClean="0"/>
              <a:t>espejos planos forman un ángulo de 30º entre si . Localice gráficamente las imágenes que se forman de un punto luminosos colocado entre los dos espejos.</a:t>
            </a:r>
          </a:p>
          <a:p>
            <a:endParaRPr lang="es-ES" dirty="0" smtClean="0"/>
          </a:p>
          <a:p>
            <a:r>
              <a:rPr lang="es-ES" dirty="0" smtClean="0"/>
              <a:t>2.-Dos </a:t>
            </a:r>
            <a:r>
              <a:rPr lang="es-ES" dirty="0" smtClean="0"/>
              <a:t>espejos planos forman entre si un ángulo de 90º , construya gráficamente las imágenes que se forman</a:t>
            </a:r>
          </a:p>
        </p:txBody>
      </p:sp>
    </p:spTree>
    <p:extLst>
      <p:ext uri="{BB962C8B-B14F-4D97-AF65-F5344CB8AC3E}">
        <p14:creationId xmlns:p14="http://schemas.microsoft.com/office/powerpoint/2010/main" val="81734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9279" y="134713"/>
            <a:ext cx="8911687" cy="805445"/>
          </a:xfrm>
        </p:spPr>
        <p:txBody>
          <a:bodyPr/>
          <a:lstStyle/>
          <a:p>
            <a:r>
              <a:rPr lang="es-ES" dirty="0" smtClean="0"/>
              <a:t>Problemas de aplicación.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1021" y="940157"/>
            <a:ext cx="10572996" cy="5705341"/>
          </a:xfrm>
        </p:spPr>
        <p:txBody>
          <a:bodyPr/>
          <a:lstStyle/>
          <a:p>
            <a:r>
              <a:rPr lang="es-ES" dirty="0"/>
              <a:t>3</a:t>
            </a:r>
            <a:r>
              <a:rPr lang="es-ES" dirty="0" smtClean="0"/>
              <a:t>.-  </a:t>
            </a:r>
            <a:r>
              <a:rPr lang="es-ES" dirty="0" smtClean="0"/>
              <a:t>Se deseas retratarse cuando esta a 3 metros de un espejo plano .¿A que distancia debe enfocar la cámara que sostiene?</a:t>
            </a:r>
          </a:p>
          <a:p>
            <a:r>
              <a:rPr lang="es-ES" dirty="0" smtClean="0"/>
              <a:t>(6m)</a:t>
            </a:r>
          </a:p>
          <a:p>
            <a:endParaRPr lang="es-ES" dirty="0"/>
          </a:p>
          <a:p>
            <a:r>
              <a:rPr lang="es-ES" dirty="0"/>
              <a:t>4</a:t>
            </a:r>
            <a:r>
              <a:rPr lang="es-ES" dirty="0" smtClean="0"/>
              <a:t>.- </a:t>
            </a:r>
            <a:r>
              <a:rPr lang="es-ES" dirty="0" smtClean="0"/>
              <a:t>Dos espejos planos forman entre si 90º . Un objeto puntual luminoso se coloca entre ellos . Cuantas imágenes se forman?</a:t>
            </a:r>
          </a:p>
          <a:p>
            <a:r>
              <a:rPr lang="es-ES" dirty="0" smtClean="0"/>
              <a:t>(3)</a:t>
            </a:r>
          </a:p>
          <a:p>
            <a:endParaRPr lang="es-ES" dirty="0"/>
          </a:p>
          <a:p>
            <a:r>
              <a:rPr lang="es-ES" dirty="0"/>
              <a:t>5</a:t>
            </a:r>
            <a:r>
              <a:rPr lang="es-ES" dirty="0" smtClean="0"/>
              <a:t>.- </a:t>
            </a:r>
            <a:r>
              <a:rPr lang="es-ES" dirty="0" smtClean="0"/>
              <a:t>Dos espejos planos se colocan paralelos entre si  y separados 20cm . Un punto luminoso se coloca entre ellos a 5cm de uno de los espejos . Determine la distancia de cada uno de los espejos  de las tres primeras imágenes  mas cercanas  en cada uno.</a:t>
            </a:r>
          </a:p>
          <a:p>
            <a:r>
              <a:rPr lang="es-ES" dirty="0" smtClean="0"/>
              <a:t>(5;35;45cm ; 15;25;55cm)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01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C:\Users\Montoya\AppData\Local\Microsoft\Windows\INetCache\Content.Word\Screenshot_2017-09-06-13-24-26-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49" y="1588956"/>
            <a:ext cx="6910465" cy="50366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19955" y="336671"/>
            <a:ext cx="10552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6.- Un </a:t>
            </a:r>
            <a:r>
              <a:rPr lang="es-ES" dirty="0"/>
              <a:t>muchacho de 1,50 m de estatura apenas puede ver su imagen en un espejo plano vertical que se encuentra a 3m de distancia. Sus ojos se encuentran a 1,40 m del piso. Determine la altura del espejo y la posición medida desde el piso, del espejo mas corto en que puede ver </a:t>
            </a:r>
            <a:r>
              <a:rPr lang="es-ES" dirty="0" err="1"/>
              <a:t>completamtne</a:t>
            </a:r>
            <a:r>
              <a:rPr lang="es-ES" dirty="0"/>
              <a:t> su imagen.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942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40673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7.- Dos </a:t>
            </a:r>
            <a:r>
              <a:rPr lang="es-ES" dirty="0" smtClean="0"/>
              <a:t>espejos planos , se disponen paralelos entre si, y a 12cm de uno de ellos se ubica un objeto luminoso como indica la figura.</a:t>
            </a:r>
          </a:p>
          <a:p>
            <a:pPr marL="0" indent="0">
              <a:buNone/>
            </a:pPr>
            <a:r>
              <a:rPr lang="es-ES" dirty="0" smtClean="0"/>
              <a:t>Determine la posición de las tres primeras imágenes en relación a cada uno de los espejos.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158" y="1948721"/>
            <a:ext cx="4557010" cy="42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2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90" y="2653049"/>
            <a:ext cx="5169216" cy="42049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677334" y="40673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smtClean="0"/>
              <a:t>8.- Como </a:t>
            </a:r>
            <a:r>
              <a:rPr lang="es-ES" dirty="0" smtClean="0"/>
              <a:t>se muestra en la figura , un rayo de luz IO incide sobre un espejo plano pequeño. El espejo refleja el rayo  sobre una escala recta SC , paralela al espejo MM  y se localiza a 1metro  de distancia  de este. Cuando el espejo gira una ángulo de 8º  y toma la posición M`M`</a:t>
            </a:r>
          </a:p>
          <a:p>
            <a:pPr marL="0" indent="0">
              <a:buFont typeface="Wingdings 3" charset="2"/>
              <a:buNone/>
            </a:pPr>
            <a:r>
              <a:rPr lang="es-ES" dirty="0" smtClean="0"/>
              <a:t>¿Qué distancia se desplazara  sobre la escala  la mancha de luz?</a:t>
            </a:r>
          </a:p>
          <a:p>
            <a:pPr marL="0" indent="0">
              <a:buFont typeface="Wingdings 3" charset="2"/>
              <a:buNone/>
            </a:pPr>
            <a:r>
              <a:rPr lang="es-ES" dirty="0" smtClean="0"/>
              <a:t>( el dispositivo se llama nivel óptico , </a:t>
            </a:r>
            <a:r>
              <a:rPr lang="es-ES" dirty="0" err="1" smtClean="0"/>
              <a:t>esd</a:t>
            </a:r>
            <a:r>
              <a:rPr lang="es-ES" dirty="0" smtClean="0"/>
              <a:t> muy útil parta medir pequeñas deflexiones)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7060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2372" y="305911"/>
            <a:ext cx="7766936" cy="893302"/>
          </a:xfrm>
        </p:spPr>
        <p:txBody>
          <a:bodyPr/>
          <a:lstStyle/>
          <a:p>
            <a:r>
              <a:rPr lang="es-ES" dirty="0" smtClean="0"/>
              <a:t>Reflexión de la luz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735" y="1452737"/>
            <a:ext cx="10919780" cy="1470345"/>
          </a:xfrm>
        </p:spPr>
        <p:txBody>
          <a:bodyPr>
            <a:normAutofit/>
          </a:bodyPr>
          <a:lstStyle/>
          <a:p>
            <a:r>
              <a:rPr lang="es-ES" dirty="0" smtClean="0"/>
              <a:t>*Ley de reflexión especular o espejo</a:t>
            </a:r>
          </a:p>
          <a:p>
            <a:r>
              <a:rPr lang="es-ES" dirty="0" smtClean="0"/>
              <a:t>1.- el </a:t>
            </a:r>
            <a:r>
              <a:rPr lang="es-ES" dirty="0" err="1" smtClean="0"/>
              <a:t>angulo</a:t>
            </a:r>
            <a:r>
              <a:rPr lang="es-ES" dirty="0" smtClean="0"/>
              <a:t> de incidencia es igual al </a:t>
            </a:r>
            <a:r>
              <a:rPr lang="es-ES" dirty="0" err="1" smtClean="0"/>
              <a:t>angulo</a:t>
            </a:r>
            <a:r>
              <a:rPr lang="es-ES" dirty="0" smtClean="0"/>
              <a:t> de reflexión.</a:t>
            </a:r>
          </a:p>
          <a:p>
            <a:r>
              <a:rPr lang="es-ES" dirty="0" smtClean="0"/>
              <a:t>2.- el rayo incidente , el rayo reflejado y la normal están en el mismo </a:t>
            </a:r>
            <a:r>
              <a:rPr lang="es-ES" dirty="0" err="1" smtClean="0"/>
              <a:t>mplano</a:t>
            </a:r>
            <a:r>
              <a:rPr lang="es-ES" dirty="0" smtClean="0"/>
              <a:t>. </a:t>
            </a:r>
          </a:p>
          <a:p>
            <a:endParaRPr lang="es-CL" dirty="0"/>
          </a:p>
        </p:txBody>
      </p:sp>
      <p:pic>
        <p:nvPicPr>
          <p:cNvPr id="4" name="Imagen 3" descr="C:\Users\Montoya\AppData\Local\Microsoft\Windows\INetCache\Content.Word\Screenshot_2017-09-06-13-23-46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97" y="3176606"/>
            <a:ext cx="5591331" cy="2849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09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espejos planos forman imágenes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espejos planos forman imágenes derechas , del mismo tamaño que e el objeto , atrás de la superficie reflectora  y a la misma distancia que se encuentra el objeto de la superficie.</a:t>
            </a:r>
          </a:p>
          <a:p>
            <a:r>
              <a:rPr lang="es-ES" dirty="0" smtClean="0"/>
              <a:t>Este tipo de imágenes se les denominan virtuales , es decir la imagen  no se forma en una  pantalla  que se coloque frente al espejo.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160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Reflexión múltiple.</a:t>
            </a:r>
            <a:endParaRPr lang="es-CL" dirty="0"/>
          </a:p>
        </p:txBody>
      </p:sp>
      <p:pic>
        <p:nvPicPr>
          <p:cNvPr id="3074" name="Picture 2" descr="Resultado de imagen para imagen entre dos espejos paralel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1439056"/>
            <a:ext cx="8799226" cy="50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Imágenes que se forman entre dos espejos planos que forman un ángulo entre si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 smtClean="0"/>
                  <a:t>Esta dad por la formula: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s-ES" dirty="0" smtClean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5" name="Marcador de conteni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 descr="C:\Users\Montoya\AppData\Local\Microsoft\Windows\INetCache\Content.Word\Screenshot_2017-09-06-13-24-26-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43" y="2923084"/>
            <a:ext cx="3394257" cy="2617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83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Entre dos espejos </a:t>
            </a:r>
            <a:r>
              <a:rPr lang="es-ES" dirty="0" err="1" smtClean="0"/>
              <a:t>perpendinculares</a:t>
            </a:r>
            <a:r>
              <a:rPr lang="es-ES" dirty="0" smtClean="0"/>
              <a:t>.</a:t>
            </a:r>
            <a:endParaRPr lang="es-CL" dirty="0"/>
          </a:p>
        </p:txBody>
      </p:sp>
      <p:pic>
        <p:nvPicPr>
          <p:cNvPr id="4098" name="Picture 2" descr="Resultado de imagen para imagen entre dos espejos paralel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47" y="1930400"/>
            <a:ext cx="7465101" cy="475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3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Resultado de imagen para imagen entre dos espejos paralel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1270000"/>
            <a:ext cx="6185564" cy="53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4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4826"/>
            <a:ext cx="8596668" cy="1578964"/>
          </a:xfrm>
        </p:spPr>
        <p:txBody>
          <a:bodyPr/>
          <a:lstStyle/>
          <a:p>
            <a:r>
              <a:rPr lang="es-ES" dirty="0" smtClean="0"/>
              <a:t>Construcción geométrica de una imagen producida por un espejo plano.</a:t>
            </a:r>
            <a:endParaRPr lang="es-CL" dirty="0"/>
          </a:p>
        </p:txBody>
      </p:sp>
      <p:pic>
        <p:nvPicPr>
          <p:cNvPr id="6146" name="Picture 2" descr="Resultado de imagen para imagen entre dos espejos paralel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1543986"/>
            <a:ext cx="6790791" cy="51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8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619" y="0"/>
            <a:ext cx="8596668" cy="1320800"/>
          </a:xfrm>
        </p:spPr>
        <p:txBody>
          <a:bodyPr/>
          <a:lstStyle/>
          <a:p>
            <a:r>
              <a:rPr lang="es-ES" dirty="0" smtClean="0"/>
              <a:t>Imágenes formadas por dos espejos planos paralelos.</a:t>
            </a:r>
            <a:endParaRPr lang="es-CL" dirty="0"/>
          </a:p>
        </p:txBody>
      </p:sp>
      <p:pic>
        <p:nvPicPr>
          <p:cNvPr id="2050" name="Picture 2" descr="Resultado de imagen para imágenes entre dos espejos planos paralel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52" y="1270000"/>
            <a:ext cx="10013429" cy="631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883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531</Words>
  <Application>Microsoft Office PowerPoint</Application>
  <PresentationFormat>Panorámica</PresentationFormat>
  <Paragraphs>36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Trebuchet MS</vt:lpstr>
      <vt:lpstr>Wingdings 3</vt:lpstr>
      <vt:lpstr>Faceta</vt:lpstr>
      <vt:lpstr>Espejos planos.</vt:lpstr>
      <vt:lpstr>Reflexión de la luz</vt:lpstr>
      <vt:lpstr>Los espejos planos forman imágenes </vt:lpstr>
      <vt:lpstr>Reflexión múltiple.</vt:lpstr>
      <vt:lpstr>Imágenes que se forman entre dos espejos planos que forman un ángulo entre si</vt:lpstr>
      <vt:lpstr>Entre dos espejos perpendinculares.</vt:lpstr>
      <vt:lpstr>Presentación de PowerPoint</vt:lpstr>
      <vt:lpstr>Construcción geométrica de una imagen producida por un espejo plano.</vt:lpstr>
      <vt:lpstr>Imágenes formadas por dos espejos planos paralelos.</vt:lpstr>
      <vt:lpstr>Imágenes entre dos espejos planos paralelos </vt:lpstr>
      <vt:lpstr>Presentación de PowerPoint</vt:lpstr>
      <vt:lpstr>Espejos embrujado.</vt:lpstr>
      <vt:lpstr>problemas</vt:lpstr>
      <vt:lpstr>Problemas de aplicación.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Reflexión de la luz</dc:title>
  <dc:creator>Montoya</dc:creator>
  <cp:lastModifiedBy>Montoya</cp:lastModifiedBy>
  <cp:revision>9</cp:revision>
  <dcterms:created xsi:type="dcterms:W3CDTF">2017-09-08T10:31:24Z</dcterms:created>
  <dcterms:modified xsi:type="dcterms:W3CDTF">2018-07-04T20:43:28Z</dcterms:modified>
</cp:coreProperties>
</file>